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8" r:id="rId3"/>
    <p:sldId id="266" r:id="rId4"/>
    <p:sldId id="263" r:id="rId5"/>
    <p:sldId id="264" r:id="rId6"/>
    <p:sldId id="265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3F3111D-D4C8-4FDB-B386-C4FA956C92AB}">
          <p14:sldIdLst>
            <p14:sldId id="256"/>
            <p14:sldId id="258"/>
            <p14:sldId id="266"/>
            <p14:sldId id="263"/>
            <p14:sldId id="264"/>
            <p14:sldId id="265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FAC7B-E95F-422D-8E9D-E990B8C11AC1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B390E-9770-4C2A-BE0F-A241F48B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5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90E-9770-4C2A-BE0F-A241F48B7A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12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90E-9770-4C2A-BE0F-A241F48B7A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26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90E-9770-4C2A-BE0F-A241F48B7A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65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90E-9770-4C2A-BE0F-A241F48B7A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34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90E-9770-4C2A-BE0F-A241F48B7A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06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90E-9770-4C2A-BE0F-A241F48B7A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10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90E-9770-4C2A-BE0F-A241F48B7A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4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CE6-E575-4902-A678-A23FEF24198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A542-627C-4B6C-BA75-818A53914F83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CE6-E575-4902-A678-A23FEF24198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A542-627C-4B6C-BA75-818A53914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CE6-E575-4902-A678-A23FEF24198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A542-627C-4B6C-BA75-818A53914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CE6-E575-4902-A678-A23FEF24198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A542-627C-4B6C-BA75-818A53914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CE6-E575-4902-A678-A23FEF24198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A542-627C-4B6C-BA75-818A53914F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CE6-E575-4902-A678-A23FEF24198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A542-627C-4B6C-BA75-818A53914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CE6-E575-4902-A678-A23FEF24198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A542-627C-4B6C-BA75-818A53914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CE6-E575-4902-A678-A23FEF24198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A542-627C-4B6C-BA75-818A53914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CE6-E575-4902-A678-A23FEF24198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A542-627C-4B6C-BA75-818A53914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CE6-E575-4902-A678-A23FEF24198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A542-627C-4B6C-BA75-818A53914F83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CE6-E575-4902-A678-A23FEF24198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A542-627C-4B6C-BA75-818A53914F83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581CE6-E575-4902-A678-A23FEF24198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91A542-627C-4B6C-BA75-818A53914F8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Decoating effect germination over time?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 we have to plant within 72 hours?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4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30 Samples each a Ryegrass, Fine Fescue, Kentucky Bluegrass 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Test A </a:t>
            </a:r>
          </a:p>
          <a:p>
            <a:r>
              <a:rPr lang="en-US" dirty="0" smtClean="0"/>
              <a:t>Decoat 12 grams every 2 weeks, dry and plant 400 seeds of each </a:t>
            </a:r>
            <a:r>
              <a:rPr lang="en-US" dirty="0" smtClean="0"/>
              <a:t>component within 72 hours.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Test B</a:t>
            </a:r>
          </a:p>
          <a:p>
            <a:r>
              <a:rPr lang="en-US" dirty="0"/>
              <a:t>Decoat </a:t>
            </a:r>
            <a:r>
              <a:rPr lang="en-US" dirty="0" smtClean="0"/>
              <a:t>170 </a:t>
            </a:r>
            <a:r>
              <a:rPr lang="en-US" dirty="0"/>
              <a:t>grams of </a:t>
            </a:r>
            <a:r>
              <a:rPr lang="en-US" dirty="0" smtClean="0"/>
              <a:t>seed initially, dry.  Every 2 weeks plant </a:t>
            </a:r>
            <a:r>
              <a:rPr lang="en-US" dirty="0"/>
              <a:t>400 seeds of each component </a:t>
            </a:r>
            <a:r>
              <a:rPr lang="en-US" dirty="0" smtClean="0"/>
              <a:t>from the bulk amount decoated.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07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50729"/>
              </p:ext>
            </p:extLst>
          </p:nvPr>
        </p:nvGraphicFramePr>
        <p:xfrm>
          <a:off x="2895600" y="9144"/>
          <a:ext cx="6096000" cy="7119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180"/>
                <a:gridCol w="77760"/>
                <a:gridCol w="401760"/>
                <a:gridCol w="433500"/>
                <a:gridCol w="457200"/>
                <a:gridCol w="346956"/>
                <a:gridCol w="34044"/>
                <a:gridCol w="533400"/>
                <a:gridCol w="304800"/>
                <a:gridCol w="457200"/>
                <a:gridCol w="381000"/>
                <a:gridCol w="76200"/>
                <a:gridCol w="533400"/>
                <a:gridCol w="533400"/>
                <a:gridCol w="457200"/>
                <a:gridCol w="762000"/>
              </a:tblGrid>
              <a:tr h="448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 dirty="0">
                          <a:effectLst/>
                        </a:rPr>
                        <a:t>Sample #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Test Completion Date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FF Germ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PRG Germ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KBG Germ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Test Completion Date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FF Germ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PRG Germ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KBG Germ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Test Completion Date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FF Germ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PRG Germ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KBG Germ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10/17/2013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10/15/2013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10/30/2013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10/17/2013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10/15/2013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10/29/2013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10/17/2013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10/16/2013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10/30/2013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10/17/2013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10/15/2013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10/30/2013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10/17/2013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10/16/2013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10/29/2013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10/17/2013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10/16/2013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10/30/2013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10/17/2013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10/16/2013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10/29/2013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10/17/2013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10/16/2013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10/29/2013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10/28/2013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10/16/2013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10/29/2013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10/29/2013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 dirty="0">
                          <a:effectLst/>
                        </a:rPr>
                        <a:t>10/16/2013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10/29/2013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10/30/2013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10/16/2013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10/29/2013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10/29/2013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 dirty="0">
                          <a:effectLst/>
                        </a:rPr>
                        <a:t>10/16/2013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10/29/2013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10/28/2013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10/25/2013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11/7/2013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10/29/2013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10/25/2013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11/7/2013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1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12/10/2013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11/7/2013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11/21/2013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16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12/30/2013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12/23/2013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1/3/2014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17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12/30/2013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12/23/2013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1/3/2014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18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1/6/2014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12/24/2013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19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12/24/2013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20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12/30/2013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12/24/2013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21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12/30/2013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12/24/2013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22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1/6/2014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12/24/2013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23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12/24/2013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24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1/6/2014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12/24/2013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25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12/24/2013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26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12/30/2013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12/24/2013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27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12/30/2013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12/24/2013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28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12/24/2013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29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1/6/2014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12/24/2013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  <a:tr h="272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1/6/2014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12/24/2013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1/9/2014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2" marR="4322" marT="4322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828800"/>
            <a:ext cx="237744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Every 2 weeks germination conducted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Bulk </a:t>
            </a:r>
            <a:r>
              <a:rPr lang="en-US" dirty="0" err="1" smtClean="0"/>
              <a:t>decoat</a:t>
            </a:r>
            <a:r>
              <a:rPr lang="en-US" dirty="0" smtClean="0"/>
              <a:t>, regular </a:t>
            </a:r>
            <a:r>
              <a:rPr lang="en-US" dirty="0" err="1" smtClean="0"/>
              <a:t>decoat</a:t>
            </a:r>
            <a:r>
              <a:rPr lang="en-US" dirty="0" smtClean="0"/>
              <a:t>, with </a:t>
            </a:r>
            <a:r>
              <a:rPr lang="en-US" dirty="0" err="1" smtClean="0"/>
              <a:t>prechill</a:t>
            </a:r>
            <a:r>
              <a:rPr lang="en-US" dirty="0" smtClean="0"/>
              <a:t>, without </a:t>
            </a:r>
            <a:r>
              <a:rPr lang="en-US" dirty="0" err="1" smtClean="0"/>
              <a:t>prechill</a:t>
            </a:r>
            <a:r>
              <a:rPr lang="en-US" smtClean="0"/>
              <a:t> x </a:t>
            </a:r>
            <a:r>
              <a:rPr lang="en-US" dirty="0" smtClean="0"/>
              <a:t>400 seeds x 3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9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germination of 30 samples over 12 weeks for Kentucky bluegrass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08783"/>
              </p:ext>
            </p:extLst>
          </p:nvPr>
        </p:nvGraphicFramePr>
        <p:xfrm>
          <a:off x="533402" y="1524000"/>
          <a:ext cx="8381999" cy="5105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8823"/>
                <a:gridCol w="1061261"/>
                <a:gridCol w="633809"/>
                <a:gridCol w="751727"/>
                <a:gridCol w="751727"/>
                <a:gridCol w="751727"/>
                <a:gridCol w="751727"/>
                <a:gridCol w="805773"/>
                <a:gridCol w="825425"/>
              </a:tblGrid>
              <a:tr h="1590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Kentucky </a:t>
                      </a:r>
                      <a:r>
                        <a:rPr lang="en-US" sz="1800" u="none" strike="noStrike" dirty="0" smtClean="0">
                          <a:effectLst/>
                        </a:rPr>
                        <a:t>Bluegrass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Initial Raw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Initial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 week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 week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 week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 week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 week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 week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78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Test A w/ Pre Chill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78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Test B w/ Pre </a:t>
                      </a:r>
                      <a:r>
                        <a:rPr lang="en-US" sz="1800" u="none" strike="noStrike" dirty="0" smtClean="0">
                          <a:effectLst/>
                        </a:rPr>
                        <a:t>Chill bulk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decoat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78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Test A wo / Pre Chill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78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Test B </a:t>
                      </a:r>
                      <a:r>
                        <a:rPr lang="en-US" sz="1800" u="none" strike="noStrike" dirty="0" err="1">
                          <a:effectLst/>
                        </a:rPr>
                        <a:t>wo</a:t>
                      </a:r>
                      <a:r>
                        <a:rPr lang="en-US" sz="1800" u="none" strike="noStrike" dirty="0">
                          <a:effectLst/>
                        </a:rPr>
                        <a:t> / Pre </a:t>
                      </a:r>
                      <a:r>
                        <a:rPr lang="en-US" sz="1800" u="none" strike="noStrike" dirty="0" smtClean="0">
                          <a:effectLst/>
                        </a:rPr>
                        <a:t>Chill bulk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decoat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81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germination of 30 samples after 12 weeks of Fine Fescue.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130995"/>
              </p:ext>
            </p:extLst>
          </p:nvPr>
        </p:nvGraphicFramePr>
        <p:xfrm>
          <a:off x="228600" y="1523997"/>
          <a:ext cx="8686799" cy="5105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327"/>
                <a:gridCol w="1099852"/>
                <a:gridCol w="656857"/>
                <a:gridCol w="779062"/>
                <a:gridCol w="779062"/>
                <a:gridCol w="779062"/>
                <a:gridCol w="779062"/>
                <a:gridCol w="835074"/>
                <a:gridCol w="855441"/>
              </a:tblGrid>
              <a:tr h="1590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Fine Fescue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Initial Raw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Initial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 week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 week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 week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 week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 week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 week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78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Test A w/ Pre Chill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78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Test B w/ Pre </a:t>
                      </a:r>
                      <a:r>
                        <a:rPr lang="en-US" sz="1800" u="none" strike="noStrike" dirty="0" smtClean="0">
                          <a:effectLst/>
                        </a:rPr>
                        <a:t>Chill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Bulk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decoat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78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Test A wo / Pre Chill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78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Test B </a:t>
                      </a:r>
                      <a:r>
                        <a:rPr lang="en-US" sz="1800" u="none" strike="noStrike" dirty="0" err="1">
                          <a:effectLst/>
                        </a:rPr>
                        <a:t>wo</a:t>
                      </a:r>
                      <a:r>
                        <a:rPr lang="en-US" sz="1800" u="none" strike="noStrike" dirty="0">
                          <a:effectLst/>
                        </a:rPr>
                        <a:t> / Pre </a:t>
                      </a:r>
                      <a:r>
                        <a:rPr lang="en-US" sz="1800" u="none" strike="noStrike" dirty="0" smtClean="0">
                          <a:effectLst/>
                        </a:rPr>
                        <a:t>Chill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Bulk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decoat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741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Average germination of 30 samples over 12 weeks for </a:t>
            </a:r>
            <a:r>
              <a:rPr lang="en-US" dirty="0" smtClean="0"/>
              <a:t>Perennial Ryegrass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148258"/>
              </p:ext>
            </p:extLst>
          </p:nvPr>
        </p:nvGraphicFramePr>
        <p:xfrm>
          <a:off x="228599" y="1447799"/>
          <a:ext cx="8763002" cy="518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1953"/>
                <a:gridCol w="1109500"/>
                <a:gridCol w="662619"/>
                <a:gridCol w="785897"/>
                <a:gridCol w="785897"/>
                <a:gridCol w="785897"/>
                <a:gridCol w="785897"/>
                <a:gridCol w="842398"/>
                <a:gridCol w="862944"/>
              </a:tblGrid>
              <a:tr h="1614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Perennial Rye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Initial Raw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Initial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 week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 week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 week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 week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 week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 week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18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Test A w/ Pre Chill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18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Test B w/ Pre </a:t>
                      </a:r>
                      <a:r>
                        <a:rPr lang="en-US" sz="1800" u="none" strike="noStrike" dirty="0" smtClean="0">
                          <a:effectLst/>
                        </a:rPr>
                        <a:t>Chill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Bulk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decoat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18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Test A wo / Pre Chill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18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Test B </a:t>
                      </a:r>
                      <a:r>
                        <a:rPr lang="en-US" sz="1800" u="none" strike="noStrike" dirty="0" err="1">
                          <a:effectLst/>
                        </a:rPr>
                        <a:t>wo</a:t>
                      </a:r>
                      <a:r>
                        <a:rPr lang="en-US" sz="1800" u="none" strike="noStrike" dirty="0">
                          <a:effectLst/>
                        </a:rPr>
                        <a:t> / Pre </a:t>
                      </a:r>
                      <a:r>
                        <a:rPr lang="en-US" sz="1800" u="none" strike="noStrike" dirty="0" smtClean="0">
                          <a:effectLst/>
                        </a:rPr>
                        <a:t>Chill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Bulk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decoat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112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Would most labs go for within 7 days?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 proposal for 2015 would be to change ‘plant within 72 hours’ to?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6393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76</TotalTime>
  <Words>814</Words>
  <Application>Microsoft Office PowerPoint</Application>
  <PresentationFormat>On-screen Show (4:3)</PresentationFormat>
  <Paragraphs>656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Does Decoating effect germination over time?</vt:lpstr>
      <vt:lpstr>30 Samples each a Ryegrass, Fine Fescue, Kentucky Bluegrass Mixture</vt:lpstr>
      <vt:lpstr>Every 2 weeks germination conducted</vt:lpstr>
      <vt:lpstr>Average germination of 30 samples over 12 weeks for Kentucky bluegrass</vt:lpstr>
      <vt:lpstr>Average germination of 30 samples after 12 weeks of Fine Fescue.</vt:lpstr>
      <vt:lpstr>Average germination of 30 samples over 12 weeks for Perennial Ryegrass</vt:lpstr>
      <vt:lpstr>Rule proposal for 2015 would be to change ‘plant within 72 hours’ to? </vt:lpstr>
    </vt:vector>
  </TitlesOfParts>
  <Company>Agriseed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Decoating effect germination over time?</dc:title>
  <dc:creator>Workstation Doc</dc:creator>
  <cp:lastModifiedBy>Workstation Doc</cp:lastModifiedBy>
  <cp:revision>8</cp:revision>
  <dcterms:created xsi:type="dcterms:W3CDTF">2014-05-21T21:50:36Z</dcterms:created>
  <dcterms:modified xsi:type="dcterms:W3CDTF">2014-05-22T16:51:30Z</dcterms:modified>
</cp:coreProperties>
</file>